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2" r:id="rId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3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image1.jpg>
</file>

<file path=ppt/media/image2.jpe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1837D37-FA9E-404C-8AED-36995096EA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3924EA3-FA16-4E3D-B4C7-58BFD7D172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EACEA2B-F6FC-4603-9B38-88EA9BCCF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8FF4A-0E6A-4CD5-A97B-096AA213229A}" type="datetimeFigureOut">
              <a:rPr lang="de-CH" smtClean="0"/>
              <a:t>25.06.2018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275D577-D9FA-4F1B-B72F-394706BB4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47302DB-F9FF-4DD0-A962-5656728BD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7732F-BFFF-439C-B5B7-B4E6642C178F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164216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1C3FA0-C176-490D-8CBD-926679279C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FBB1A78-A7F6-4C9C-9452-4C6CE85B38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09E3E77-03D5-497D-BF0F-E832DA348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8FF4A-0E6A-4CD5-A97B-096AA213229A}" type="datetimeFigureOut">
              <a:rPr lang="de-CH" smtClean="0"/>
              <a:t>25.06.2018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FABD362-DBB0-4F6E-B7D1-940BD6F81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0E0EC04-E6C9-4CAD-8582-6E4869248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7732F-BFFF-439C-B5B7-B4E6642C178F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53421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066B2567-353C-4F95-B7E7-A19826663FF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289FD5B-2C60-49B2-857F-A492502A6E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B929469-8145-4EC8-8C74-1B10FEC206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8FF4A-0E6A-4CD5-A97B-096AA213229A}" type="datetimeFigureOut">
              <a:rPr lang="de-CH" smtClean="0"/>
              <a:t>25.06.2018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01121EC-82FF-45B8-B643-8985A54182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EA59C70-E952-4C45-8632-5D28EB8E9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7732F-BFFF-439C-B5B7-B4E6642C178F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04482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0B787B-E1F7-45C2-8EE7-ECB80CF780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248FADB-E3A9-4022-A325-2900E72D77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2C22153-B2BC-4F97-B691-A0465A0278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8FF4A-0E6A-4CD5-A97B-096AA213229A}" type="datetimeFigureOut">
              <a:rPr lang="de-CH" smtClean="0"/>
              <a:t>25.06.2018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5B3834A-FBC8-4CEF-8AB7-17D0CDDC9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A424982-3F9E-40D4-B65A-B14A4D3A4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7732F-BFFF-439C-B5B7-B4E6642C178F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235528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7FCE6C-CA5B-4A8E-A3D3-6E753E0B8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AA58E0F-48E1-4BDE-8CDD-D9B685C81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F5C78AD-42A5-4D7A-9448-01764160B8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8FF4A-0E6A-4CD5-A97B-096AA213229A}" type="datetimeFigureOut">
              <a:rPr lang="de-CH" smtClean="0"/>
              <a:t>25.06.2018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E98251A-4B42-4958-8DBB-F8437D5971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D2D0ECF-621C-45EF-AC1E-1E5A0078F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7732F-BFFF-439C-B5B7-B4E6642C178F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140957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C6B822-8491-4EB4-B0CA-35ECDF7DE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9623B25-CDDE-4111-8A88-70D1ECCCEF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AEB3F91-39BB-4166-AC77-A31DA24403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B50732C-2FA8-4BB1-9E7D-E0B5503FBB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8FF4A-0E6A-4CD5-A97B-096AA213229A}" type="datetimeFigureOut">
              <a:rPr lang="de-CH" smtClean="0"/>
              <a:t>25.06.2018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42EE6F4-DA13-4983-B68A-D808A58A80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50A3CE1-C55E-430F-88E2-E05E15CBB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7732F-BFFF-439C-B5B7-B4E6642C178F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606527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740084-D752-4AED-AE73-5500BEF94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76ADD6C-1C14-4EB7-8369-F67E46DD97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C0837B0-4C1B-4E34-9260-0A4CA212B7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876903F8-0D65-4BA6-B3DA-B3BAC01D6F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060567DB-0CF0-46EE-8F81-DFD2F2F5DC0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88C50BFA-FEF4-4B47-9E56-3ABC1F71C1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8FF4A-0E6A-4CD5-A97B-096AA213229A}" type="datetimeFigureOut">
              <a:rPr lang="de-CH" smtClean="0"/>
              <a:t>25.06.2018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33FB5091-D87E-42EE-A264-0CDE2B62E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6F5E7D59-073B-47BD-9823-74003CF40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7732F-BFFF-439C-B5B7-B4E6642C178F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929875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5BAE81-F62A-4DEE-BC79-F2B2239EA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B210B56-34FE-4709-8D8B-FB6455774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8FF4A-0E6A-4CD5-A97B-096AA213229A}" type="datetimeFigureOut">
              <a:rPr lang="de-CH" smtClean="0"/>
              <a:t>25.06.2018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31B8095-5D28-4B9E-A11B-27DFEE64F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909328E-B08A-4B59-A4B4-B928A175B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7732F-BFFF-439C-B5B7-B4E6642C178F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493127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0A04068-50D2-49E4-A895-ECD606A0C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8FF4A-0E6A-4CD5-A97B-096AA213229A}" type="datetimeFigureOut">
              <a:rPr lang="de-CH" smtClean="0"/>
              <a:t>25.06.2018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190C272-82CF-4033-B162-AF27C8EB97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EB9D1E0-49CC-42CA-BC66-116D61220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7732F-BFFF-439C-B5B7-B4E6642C178F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383542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7959BB-AB3E-4847-B4E4-228B6B205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E0AD028-F267-4383-BE20-92478ED602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A5E1DB3-64A7-496A-B76A-A1967BBED5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280D990-243A-4BBB-8700-1EA8DD41E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8FF4A-0E6A-4CD5-A97B-096AA213229A}" type="datetimeFigureOut">
              <a:rPr lang="de-CH" smtClean="0"/>
              <a:t>25.06.2018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6A1CE28-7344-4474-AC03-653D8B7EA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4A95431-4822-4D88-BB53-E0FEE65F5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7732F-BFFF-439C-B5B7-B4E6642C178F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081723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F7AED4-592B-45B0-B182-6D93EDB5A8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FE5823F4-DF0B-453A-984A-1CA5401D18C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7A2ADAC-8FCE-40B5-BF78-A26601B0C3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B7EE100-9242-476E-944B-F7FB26729F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8FF4A-0E6A-4CD5-A97B-096AA213229A}" type="datetimeFigureOut">
              <a:rPr lang="de-CH" smtClean="0"/>
              <a:t>25.06.2018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7FACD8C-29C9-4044-B033-5CC91A837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23120A3-F71F-4BC2-8B2D-BBA104294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7732F-BFFF-439C-B5B7-B4E6642C178F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419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6BC6B544-A991-4009-86B5-A8EA1F1647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42A9D39-53D7-40A8-8540-AE8D7A1C3E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A94AF88-D8F7-4F1C-8745-10F7A8EDBC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A8FF4A-0E6A-4CD5-A97B-096AA213229A}" type="datetimeFigureOut">
              <a:rPr lang="de-CH" smtClean="0"/>
              <a:t>25.06.2018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6A93D18-EE41-4070-B810-7E4A74FD24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133A6F7-45EA-4493-B682-4DFDE3CEF9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77732F-BFFF-439C-B5B7-B4E6642C178F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445277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6EAD9E8-78A8-4B9A-B6D4-782EEBEAE7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CH" sz="6600" b="1" dirty="0">
                <a:solidFill>
                  <a:schemeClr val="bg1"/>
                </a:solidFill>
              </a:rPr>
              <a:t>Systemtechnikprojekt 2018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B2F5D7A-851A-478B-A66F-828FDDFC6B6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37129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/>
          <p:cNvSpPr/>
          <p:nvPr/>
        </p:nvSpPr>
        <p:spPr>
          <a:xfrm>
            <a:off x="0" y="182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pic>
        <p:nvPicPr>
          <p:cNvPr id="1026" name="Picture 2" descr="Leuchtturm Natur Stur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98288" y="12700"/>
            <a:ext cx="13788574" cy="7251700"/>
          </a:xfrm>
          <a:prstGeom prst="rect">
            <a:avLst/>
          </a:prstGeom>
          <a:noFill/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Leuchtturm Natur Sturm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32" r="23351" b="79592"/>
          <a:stretch/>
        </p:blipFill>
        <p:spPr bwMode="auto">
          <a:xfrm flipH="1">
            <a:off x="2788509" y="523433"/>
            <a:ext cx="5255800" cy="1681047"/>
          </a:xfrm>
          <a:prstGeom prst="rect">
            <a:avLst/>
          </a:prstGeom>
          <a:noFill/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Leuchtturm Natur Sturm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90000" l="0" r="90000">
                        <a14:backgroundMark x1="70885" y1="4815" x2="59688" y2="36389"/>
                        <a14:backgroundMark x1="54063" y1="30185" x2="40313" y2="40926"/>
                        <a14:backgroundMark x1="36927" y1="38333" x2="4896" y2="41574"/>
                        <a14:backgroundMark x1="5938" y1="51759" x2="94427" y2="52315"/>
                        <a14:backgroundMark x1="59219" y1="5185" x2="57708" y2="42500"/>
                        <a14:backgroundMark x1="56615" y1="3426" x2="72813" y2="4167"/>
                        <a14:backgroundMark x1="53594" y1="3056" x2="54635" y2="1852"/>
                        <a14:backgroundMark x1="55833" y1="7963" x2="56615" y2="1129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24283" y="25218"/>
            <a:ext cx="16891700" cy="7251700"/>
          </a:xfrm>
          <a:prstGeom prst="rect">
            <a:avLst/>
          </a:prstGeom>
          <a:noFill/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B52A9AC-23BC-43A5-90F3-62BBB9139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sz="4800" b="1" dirty="0" smtClean="0">
                <a:solidFill>
                  <a:schemeClr val="bg1"/>
                </a:solidFill>
              </a:rPr>
              <a:t>Demonstration</a:t>
            </a:r>
            <a:br>
              <a:rPr lang="de-CH" sz="4800" b="1" dirty="0" smtClean="0">
                <a:solidFill>
                  <a:schemeClr val="bg1"/>
                </a:solidFill>
              </a:rPr>
            </a:br>
            <a:r>
              <a:rPr lang="de-CH" sz="4800" b="1" dirty="0" smtClean="0">
                <a:solidFill>
                  <a:schemeClr val="bg1"/>
                </a:solidFill>
              </a:rPr>
              <a:t>Team </a:t>
            </a:r>
            <a:r>
              <a:rPr lang="de-CH" sz="4800" b="1" dirty="0">
                <a:solidFill>
                  <a:schemeClr val="bg1"/>
                </a:solidFill>
              </a:rPr>
              <a:t>03 &amp; Team </a:t>
            </a:r>
            <a:r>
              <a:rPr lang="de-CH" sz="4800" b="1" dirty="0" smtClean="0">
                <a:solidFill>
                  <a:schemeClr val="bg1"/>
                </a:solidFill>
              </a:rPr>
              <a:t>10</a:t>
            </a:r>
            <a:endParaRPr lang="de-CH" sz="4800" b="1" dirty="0">
              <a:solidFill>
                <a:schemeClr val="bg1"/>
              </a:solidFill>
            </a:endParaRP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9A23FC2-8B8C-4254-930F-620CF46667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51897" y="1503715"/>
            <a:ext cx="2017712" cy="823912"/>
          </a:xfrm>
        </p:spPr>
        <p:txBody>
          <a:bodyPr/>
          <a:lstStyle/>
          <a:p>
            <a:r>
              <a:rPr lang="de-CH" dirty="0">
                <a:solidFill>
                  <a:schemeClr val="bg1"/>
                </a:solidFill>
              </a:rPr>
              <a:t>Bot Spencer</a:t>
            </a:r>
          </a:p>
        </p:txBody>
      </p:sp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DA10C07E-5FF1-4228-BB09-B12B374EB68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62041" flipH="1">
            <a:off x="1544196" y="2432561"/>
            <a:ext cx="3373856" cy="3684588"/>
          </a:xfrm>
        </p:spPr>
      </p:pic>
      <p:sp>
        <p:nvSpPr>
          <p:cNvPr id="6" name="Textplatzhalter 5">
            <a:extLst>
              <a:ext uri="{FF2B5EF4-FFF2-40B4-BE49-F238E27FC236}">
                <a16:creationId xmlns:a16="http://schemas.microsoft.com/office/drawing/2014/main" id="{0C4D045A-78F9-4511-A323-C753FD83D2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1847" y="1571465"/>
            <a:ext cx="3781183" cy="823912"/>
          </a:xfrm>
        </p:spPr>
        <p:txBody>
          <a:bodyPr/>
          <a:lstStyle/>
          <a:p>
            <a:r>
              <a:rPr lang="de-CH" dirty="0">
                <a:solidFill>
                  <a:schemeClr val="bg1"/>
                </a:solidFill>
              </a:rPr>
              <a:t>Klaus der Leuchtturmbauer</a:t>
            </a: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6171" y="2169423"/>
            <a:ext cx="3030896" cy="4210864"/>
          </a:xfrm>
          <a:prstGeom prst="rect">
            <a:avLst/>
          </a:prstGeom>
        </p:spPr>
      </p:pic>
      <p:pic>
        <p:nvPicPr>
          <p:cNvPr id="19" name="Picture 2" descr="Leuchtturm Natur Sturm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1759" b="100000" l="0" r="100000">
                        <a14:foregroundMark x1="94896" y1="82963" x2="94427" y2="83241"/>
                        <a14:foregroundMark x1="92604" y1="82593" x2="89688" y2="81296"/>
                        <a14:foregroundMark x1="89063" y1="82037" x2="84740" y2="83426"/>
                        <a14:foregroundMark x1="88490" y1="81481" x2="85990" y2="82407"/>
                        <a14:foregroundMark x1="97031" y1="83056" x2="99688" y2="83519"/>
                        <a14:foregroundMark x1="83281" y1="82593" x2="70573" y2="84352"/>
                        <a14:foregroundMark x1="73385" y1="82407" x2="76823" y2="83889"/>
                        <a14:foregroundMark x1="69688" y1="83333" x2="62031" y2="81667"/>
                        <a14:foregroundMark x1="65938" y1="82037" x2="62656" y2="79815"/>
                        <a14:foregroundMark x1="61406" y1="79537" x2="55104" y2="85741"/>
                        <a14:foregroundMark x1="56198" y1="82870" x2="51979" y2="82963"/>
                        <a14:foregroundMark x1="55573" y1="82037" x2="54115" y2="80741"/>
                        <a14:foregroundMark x1="51354" y1="83519" x2="48802" y2="81296"/>
                        <a14:foregroundMark x1="48229" y1="81667" x2="44844" y2="81759"/>
                        <a14:foregroundMark x1="43385" y1="81111" x2="40885" y2="78611"/>
                        <a14:foregroundMark x1="40885" y1="78611" x2="32917" y2="80000"/>
                        <a14:foregroundMark x1="2813" y1="85370" x2="7292" y2="82685"/>
                        <a14:foregroundMark x1="8177" y1="82963" x2="17188" y2="82130"/>
                        <a14:foregroundMark x1="16667" y1="83333" x2="24115" y2="81111"/>
                        <a14:foregroundMark x1="25469" y1="81111" x2="34167" y2="79722"/>
                        <a14:foregroundMark x1="24531" y1="80741" x2="26042" y2="80556"/>
                        <a14:backgroundMark x1="95833" y1="82037" x2="99740" y2="82222"/>
                        <a14:backgroundMark x1="57396" y1="81019" x2="58125" y2="78519"/>
                        <a14:backgroundMark x1="60365" y1="78981" x2="62656" y2="77130"/>
                        <a14:backgroundMark x1="12760" y1="81296" x2="30208" y2="79074"/>
                        <a14:backgroundMark x1="43229" y1="78889" x2="45885" y2="797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3205"/>
          <a:stretch/>
        </p:blipFill>
        <p:spPr bwMode="auto">
          <a:xfrm>
            <a:off x="-634888" y="5305544"/>
            <a:ext cx="13596145" cy="194310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Rechteck 19"/>
          <p:cNvSpPr/>
          <p:nvPr/>
        </p:nvSpPr>
        <p:spPr>
          <a:xfrm>
            <a:off x="-1117796" y="5793568"/>
            <a:ext cx="14561960" cy="334130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33247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2.59259E-6 L 0.60781 0.04398 " pathEditMode="relative" rAng="0" ptsTypes="AA">
                                      <p:cBhvr>
                                        <p:cTn id="6" dur="4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391" y="219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40000"/>
                            </p:stCondLst>
                            <p:childTnLst>
                              <p:par>
                                <p:cTn id="8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2.59259E-6 L 0.23672 0.00162 " pathEditMode="relative" rAng="0" ptsTypes="AA">
                                      <p:cBhvr>
                                        <p:cTn id="9" dur="4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836" y="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21132A97-0726-4D8F-AB49-4DD92BA36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4487" y="576263"/>
            <a:ext cx="10515600" cy="2852737"/>
          </a:xfrm>
        </p:spPr>
        <p:txBody>
          <a:bodyPr/>
          <a:lstStyle/>
          <a:p>
            <a:r>
              <a:rPr lang="de-CH" b="1" dirty="0">
                <a:solidFill>
                  <a:schemeClr val="bg1"/>
                </a:solidFill>
              </a:rPr>
              <a:t>Vielen Dank für Ihr Interesse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8B94430A-1DA8-4CAE-A566-B930E1629D1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de-CH" sz="66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0809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13</Words>
  <Application>Microsoft Office PowerPoint</Application>
  <PresentationFormat>Breitbild</PresentationFormat>
  <Paragraphs>5</Paragraphs>
  <Slides>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</vt:lpstr>
      <vt:lpstr>Systemtechnikprojekt 2018</vt:lpstr>
      <vt:lpstr>Demonstration Team 03 &amp; Team 10</vt:lpstr>
      <vt:lpstr>Vielen Dank für Ihr Interesse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Systemtechnikprojekt 2018</dc:title>
  <dc:creator>Reto Besserer</dc:creator>
  <cp:lastModifiedBy>Stoffel Mauro</cp:lastModifiedBy>
  <cp:revision>28</cp:revision>
  <dcterms:created xsi:type="dcterms:W3CDTF">2018-06-23T14:41:50Z</dcterms:created>
  <dcterms:modified xsi:type="dcterms:W3CDTF">2018-06-25T13:10:24Z</dcterms:modified>
</cp:coreProperties>
</file>

<file path=docProps/thumbnail.jpeg>
</file>